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7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38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8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10485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5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0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6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0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6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5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62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31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32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34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63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58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63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42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43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6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09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10486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6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1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9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6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nl"/>
              <a:t>Patience as a pedagogical virtue, </a:t>
            </a:r>
            <a:br>
              <a:rPr lang="en-US" altLang="nl"/>
            </a:br>
            <a:r>
              <a:rPr lang="en-US" altLang="nl"/>
              <a:t>and impatience as well?</a:t>
            </a:r>
            <a:endParaRPr lang="en-US" altLang="zh-CN"/>
          </a:p>
        </p:txBody>
      </p:sp>
      <p:sp>
        <p:nvSpPr>
          <p:cNvPr id="104859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7500" lnSpcReduction="20000"/>
          </a:bodyPr>
          <a:lstStyle/>
          <a:p>
            <a:r>
              <a:rPr lang="en-US" altLang="nl" sz="2700"/>
              <a:t>Joop Berding </a:t>
            </a:r>
            <a:endParaRPr lang="en-US" altLang="zh-CN"/>
          </a:p>
          <a:p>
            <a:r>
              <a:rPr lang="en-US" altLang="nl" sz="2700"/>
              <a:t>www.joopberding.nl</a:t>
            </a:r>
            <a:endParaRPr lang="en-US" altLang="zh-CN"/>
          </a:p>
          <a:p>
            <a:r>
              <a:rPr lang="en-US" altLang="nl" sz="2700"/>
              <a:t>(With an English page)</a:t>
            </a:r>
            <a:endParaRPr lang="en-US" altLang="zh-CN"/>
          </a:p>
          <a:p>
            <a:r>
              <a:rPr lang="en-US" altLang="nl" sz="2700"/>
              <a:t>LinkedIn &amp; Twitter @joopberding 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Titel 104858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"/>
              <a:t>A scene at the beach </a:t>
            </a:r>
            <a:endParaRPr lang="nl-NL"/>
          </a:p>
        </p:txBody>
      </p:sp>
      <p:pic>
        <p:nvPicPr>
          <p:cNvPr id="2097152" name="Afbeelding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08111" y="1690688"/>
            <a:ext cx="7592887" cy="37316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el 1048585"/>
          <p:cNvSpPr>
            <a:spLocks noGrp="1"/>
          </p:cNvSpPr>
          <p:nvPr>
            <p:ph type="title"/>
          </p:nvPr>
        </p:nvSpPr>
        <p:spPr>
          <a:xfrm>
            <a:off x="303933" y="2766218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altLang="nl"/>
              <a:t>A hundred infants</a:t>
            </a:r>
            <a:br>
              <a:rPr lang="en-US" altLang="nl"/>
            </a:br>
            <a:r>
              <a:rPr lang="en-US" altLang="nl"/>
              <a:t>I bend over the bed of each one of them...</a:t>
            </a:r>
            <a:br>
              <a:rPr lang="en-US" altLang="nl"/>
            </a:br>
            <a:r>
              <a:rPr lang="en-US" altLang="nl"/>
              <a:t/>
            </a:r>
            <a:br>
              <a:rPr lang="en-US" altLang="nl"/>
            </a:br>
            <a:r>
              <a:rPr lang="en-US" altLang="nl"/>
              <a:t> </a:t>
            </a:r>
            <a:endParaRPr lang="nl-N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el 1048593"/>
          <p:cNvSpPr>
            <a:spLocks noGrp="1"/>
          </p:cNvSpPr>
          <p:nvPr>
            <p:ph type="title"/>
          </p:nvPr>
        </p:nvSpPr>
        <p:spPr>
          <a:xfrm>
            <a:off x="446808" y="2766218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altLang="nl"/>
              <a:t>Another side of Korczak</a:t>
            </a:r>
            <a:br>
              <a:rPr lang="en-US" altLang="nl"/>
            </a:br>
            <a:r>
              <a:rPr lang="en-US" altLang="nl"/>
              <a:t/>
            </a:r>
            <a:br>
              <a:rPr lang="en-US" altLang="nl"/>
            </a:br>
            <a:r>
              <a:rPr lang="en-US" altLang="nl"/>
              <a:t>Critique of child-unfriendliness</a:t>
            </a:r>
            <a:br>
              <a:rPr lang="en-US" altLang="nl"/>
            </a:br>
            <a:r>
              <a:rPr lang="en-US" altLang="nl"/>
              <a:t/>
            </a:r>
            <a:br>
              <a:rPr lang="en-US" altLang="nl"/>
            </a:br>
            <a:r>
              <a:rPr lang="en-US" altLang="nl"/>
              <a:t>"How can you live under the same roof with the likes of him?" </a:t>
            </a:r>
            <a:br>
              <a:rPr lang="en-US" altLang="nl"/>
            </a:br>
            <a:r>
              <a:rPr lang="en-US" altLang="nl"/>
              <a:t> </a:t>
            </a:r>
            <a:endParaRPr lang="nl-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el 1048594"/>
          <p:cNvSpPr>
            <a:spLocks noGrp="1"/>
          </p:cNvSpPr>
          <p:nvPr>
            <p:ph type="title"/>
          </p:nvPr>
        </p:nvSpPr>
        <p:spPr>
          <a:xfrm>
            <a:off x="368876" y="2549529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altLang="nl"/>
              <a:t>The practice of patience, or overcoming impatience</a:t>
            </a:r>
            <a:br>
              <a:rPr lang="en-US" altLang="nl"/>
            </a:br>
            <a:r>
              <a:rPr lang="en-US" altLang="nl"/>
              <a:t/>
            </a:r>
            <a:br>
              <a:rPr lang="en-US" altLang="nl"/>
            </a:br>
            <a:r>
              <a:rPr lang="en-US" altLang="nl"/>
              <a:t>the children's court: a "republican" way of living together</a:t>
            </a:r>
            <a:br>
              <a:rPr lang="en-US" altLang="nl"/>
            </a:br>
            <a:r>
              <a:rPr lang="en-US" altLang="nl"/>
              <a:t/>
            </a:r>
            <a:br>
              <a:rPr lang="en-US" altLang="nl"/>
            </a:br>
            <a:r>
              <a:rPr lang="en-US" altLang="nl"/>
              <a:t>the letterbox -- educating </a:t>
            </a:r>
            <a:r>
              <a:rPr lang="en-US" altLang="nl" b="1"/>
              <a:t>for</a:t>
            </a:r>
            <a:r>
              <a:rPr lang="en-US" altLang="nl" b="0"/>
              <a:t> patience</a:t>
            </a:r>
            <a:r>
              <a:rPr lang="en-US" altLang="nl"/>
              <a:t/>
            </a:r>
            <a:br>
              <a:rPr lang="en-US" altLang="nl"/>
            </a:br>
            <a:r>
              <a:rPr lang="en-US" altLang="nl"/>
              <a:t/>
            </a:r>
            <a:br>
              <a:rPr lang="en-US" altLang="nl"/>
            </a:br>
            <a:r>
              <a:rPr lang="en-US" altLang="nl"/>
              <a:t> </a:t>
            </a:r>
            <a:endParaRPr lang="nl-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el 1048595"/>
          <p:cNvSpPr>
            <a:spLocks noGrp="1"/>
          </p:cNvSpPr>
          <p:nvPr>
            <p:ph type="title"/>
          </p:nvPr>
        </p:nvSpPr>
        <p:spPr>
          <a:xfrm>
            <a:off x="472785" y="178238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altLang="nl"/>
              <a:t>No saint</a:t>
            </a:r>
            <a:br>
              <a:rPr lang="en-US" altLang="nl"/>
            </a:br>
            <a:r>
              <a:rPr lang="en-US" altLang="nl"/>
              <a:t>No time</a:t>
            </a:r>
            <a:br>
              <a:rPr lang="en-US" altLang="nl"/>
            </a:br>
            <a:r>
              <a:rPr lang="en-US" altLang="nl"/>
              <a:t>No patience  </a:t>
            </a:r>
            <a:endParaRPr lang="nl-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el 1048596"/>
          <p:cNvSpPr>
            <a:spLocks noGrp="1"/>
          </p:cNvSpPr>
          <p:nvPr>
            <p:ph type="title"/>
          </p:nvPr>
        </p:nvSpPr>
        <p:spPr>
          <a:xfrm>
            <a:off x="173875" y="2924255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altLang="nl"/>
              <a:t>Conclusion:</a:t>
            </a:r>
            <a:br>
              <a:rPr lang="en-US" altLang="nl"/>
            </a:br>
            <a:r>
              <a:rPr lang="en-US" altLang="nl"/>
              <a:t/>
            </a:r>
            <a:br>
              <a:rPr lang="en-US" altLang="nl"/>
            </a:br>
            <a:r>
              <a:rPr lang="en-US" altLang="nl"/>
              <a:t>Although many educators have a lot of patience, impatience is always around the corner. And that is okay. Unless it goes over in to violence. </a:t>
            </a:r>
            <a:br>
              <a:rPr lang="en-US" altLang="nl"/>
            </a:br>
            <a:r>
              <a:rPr lang="en-US" altLang="nl"/>
              <a:t>Even a great educator like Korczak could be very impatient. That is a sobering but also a soothing thought. And it also makes him more human. </a:t>
            </a:r>
            <a:br>
              <a:rPr lang="en-US" altLang="nl"/>
            </a:br>
            <a:r>
              <a:rPr lang="en-US" altLang="nl"/>
              <a:t/>
            </a:r>
            <a:br>
              <a:rPr lang="en-US" altLang="nl"/>
            </a:br>
            <a:endParaRPr lang="nl-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el 10486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</Words>
  <Application>Microsoft Office PowerPoint</Application>
  <PresentationFormat>Diavoorstelling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宋体</vt:lpstr>
      <vt:lpstr>Arial</vt:lpstr>
      <vt:lpstr>Calibri</vt:lpstr>
      <vt:lpstr>Calibri Light</vt:lpstr>
      <vt:lpstr>Office Theme</vt:lpstr>
      <vt:lpstr>Patience as a pedagogical virtue,  and impatience as well?</vt:lpstr>
      <vt:lpstr>A scene at the beach </vt:lpstr>
      <vt:lpstr>A hundred infants I bend over the bed of each one of them...   </vt:lpstr>
      <vt:lpstr>Another side of Korczak  Critique of child-unfriendliness  "How can you live under the same roof with the likes of him?"   </vt:lpstr>
      <vt:lpstr>The practice of patience, or overcoming impatience  the children's court: a "republican" way of living together  the letterbox -- educating for patience   </vt:lpstr>
      <vt:lpstr>No saint No time No patience  </vt:lpstr>
      <vt:lpstr>Conclusion:  Although many educators have a lot of patience, impatience is always around the corner. And that is okay. Unless it goes over in to violence.  Even a great educator like Korczak could be very impatient. That is a sobering but also a soothing thought. And it also makes him more human.   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Patience as a pedagogical virtue,  and impatience as well?</dc:title>
  <dc:creator>SM-A320FL</dc:creator>
  <cp:lastModifiedBy>Joop Berding</cp:lastModifiedBy>
  <cp:revision>1</cp:revision>
  <dcterms:created xsi:type="dcterms:W3CDTF">2015-05-11T15:30:45Z</dcterms:created>
  <dcterms:modified xsi:type="dcterms:W3CDTF">2019-11-29T12:33:54Z</dcterms:modified>
</cp:coreProperties>
</file>